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0684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9878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4889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33002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1058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24550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75664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86843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684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3923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80024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7715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2040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28175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86216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406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44316-441F-4FE4-BF60-3123CA532CD4}" type="datetimeFigureOut">
              <a:rPr lang="en-IE" smtClean="0"/>
              <a:t>16/06/2015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264834-65DE-4CB9-9F99-9B6DE4F9644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1772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Nabco Childcare and Community Services 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7517" y="4050836"/>
            <a:ext cx="7766936" cy="1096899"/>
          </a:xfrm>
        </p:spPr>
        <p:txBody>
          <a:bodyPr>
            <a:normAutofit/>
          </a:bodyPr>
          <a:lstStyle/>
          <a:p>
            <a:r>
              <a:rPr lang="en-IE" sz="3600" dirty="0" smtClean="0"/>
              <a:t>Partnering with Parents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1990631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NABCO Child and Community Services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Brookview Tallaght –  CDI </a:t>
            </a:r>
          </a:p>
          <a:p>
            <a:endParaRPr lang="en-IE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IE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 Finian’s Lucan</a:t>
            </a:r>
          </a:p>
          <a:p>
            <a:pPr marL="0" indent="0">
              <a:buNone/>
            </a:pPr>
            <a:endParaRPr lang="en-IE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IE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Island Key East Wall – Docklands/Inner City</a:t>
            </a:r>
          </a:p>
          <a:p>
            <a:endParaRPr lang="en-IE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IE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Reaching 110 families from diverse backgrounds</a:t>
            </a:r>
          </a:p>
          <a:p>
            <a:endParaRPr lang="en-I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796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Parents as Partners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000" dirty="0" smtClean="0"/>
              <a:t> </a:t>
            </a:r>
            <a:r>
              <a:rPr lang="en-IE" sz="2000" dirty="0"/>
              <a:t>Supporting families to feel welcome, valued and respected </a:t>
            </a:r>
            <a:endParaRPr lang="en-IE" sz="2000" dirty="0" smtClean="0"/>
          </a:p>
          <a:p>
            <a:r>
              <a:rPr lang="en-IE" sz="2000" dirty="0" smtClean="0"/>
              <a:t> </a:t>
            </a:r>
            <a:r>
              <a:rPr lang="en-IE" sz="2000" dirty="0"/>
              <a:t>Sharing information about the setting and the curriculum </a:t>
            </a:r>
            <a:endParaRPr lang="en-IE" sz="2000" dirty="0" smtClean="0"/>
          </a:p>
          <a:p>
            <a:r>
              <a:rPr lang="en-IE" sz="2000" dirty="0" smtClean="0"/>
              <a:t> </a:t>
            </a:r>
            <a:r>
              <a:rPr lang="en-IE" sz="2000" dirty="0"/>
              <a:t>Sharing information about children’s learning and </a:t>
            </a:r>
            <a:r>
              <a:rPr lang="en-IE" sz="2000" dirty="0" smtClean="0"/>
              <a:t>development     </a:t>
            </a:r>
          </a:p>
          <a:p>
            <a:r>
              <a:rPr lang="en-IE" sz="2000" dirty="0" smtClean="0"/>
              <a:t> </a:t>
            </a:r>
            <a:r>
              <a:rPr lang="en-IE" sz="2000" dirty="0"/>
              <a:t>Helping parents to support learning and development at home </a:t>
            </a:r>
            <a:endParaRPr lang="en-IE" sz="2000" dirty="0" smtClean="0"/>
          </a:p>
          <a:p>
            <a:r>
              <a:rPr lang="en-IE" sz="2000" dirty="0" smtClean="0"/>
              <a:t> </a:t>
            </a:r>
            <a:r>
              <a:rPr lang="en-IE" sz="2000" dirty="0"/>
              <a:t>Consulting with parents </a:t>
            </a:r>
            <a:endParaRPr lang="en-IE" sz="2000" dirty="0" smtClean="0"/>
          </a:p>
          <a:p>
            <a:r>
              <a:rPr lang="en-IE" sz="2000" dirty="0" smtClean="0"/>
              <a:t> Parents </a:t>
            </a:r>
            <a:r>
              <a:rPr lang="en-IE" sz="2000" dirty="0"/>
              <a:t>being involved and contributing to the setting</a:t>
            </a:r>
            <a:r>
              <a:rPr lang="en-IE" sz="2000" dirty="0" smtClean="0"/>
              <a:t>.</a:t>
            </a:r>
          </a:p>
          <a:p>
            <a:pPr marL="0" indent="0">
              <a:buNone/>
            </a:pPr>
            <a:r>
              <a:rPr lang="en-IE" dirty="0" smtClean="0"/>
              <a:t>         (Aistear-Síolta Practice Guide NCCA)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11340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4000" dirty="0" smtClean="0"/>
              <a:t>Marte Meo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 our own strengths</a:t>
            </a:r>
            <a:endParaRPr lang="en-IE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sz="2400" dirty="0"/>
              <a:t>Needed a common language across our 3 </a:t>
            </a:r>
            <a:r>
              <a:rPr lang="en-IE" sz="2400" dirty="0" smtClean="0"/>
              <a:t>services</a:t>
            </a:r>
          </a:p>
          <a:p>
            <a:pPr marL="0" indent="0">
              <a:buNone/>
            </a:pPr>
            <a:r>
              <a:rPr lang="en-IE" sz="2400" dirty="0" smtClean="0"/>
              <a:t>   16 staff trained together</a:t>
            </a:r>
          </a:p>
          <a:p>
            <a:endParaRPr lang="en-IE" sz="2400" dirty="0"/>
          </a:p>
          <a:p>
            <a:r>
              <a:rPr lang="en-IE" sz="2400" dirty="0" smtClean="0"/>
              <a:t>Supporting parent/child interactions</a:t>
            </a:r>
          </a:p>
          <a:p>
            <a:endParaRPr lang="en-IE" sz="2400" dirty="0" smtClean="0"/>
          </a:p>
          <a:p>
            <a:r>
              <a:rPr lang="en-IE" sz="2400" dirty="0" smtClean="0"/>
              <a:t>Staff need to be able to recognise a quality interaction </a:t>
            </a:r>
          </a:p>
          <a:p>
            <a:endParaRPr lang="en-IE" sz="2400" dirty="0" smtClean="0"/>
          </a:p>
          <a:p>
            <a:r>
              <a:rPr lang="en-IE" sz="2400" dirty="0" smtClean="0"/>
              <a:t>Staff need to be able to model quality interactions</a:t>
            </a:r>
          </a:p>
          <a:p>
            <a:endParaRPr lang="en-IE" sz="2400" dirty="0" smtClean="0"/>
          </a:p>
        </p:txBody>
      </p:sp>
    </p:spTree>
    <p:extLst>
      <p:ext uri="{BB962C8B-B14F-4D97-AF65-F5344CB8AC3E}">
        <p14:creationId xmlns:p14="http://schemas.microsoft.com/office/powerpoint/2010/main" val="337021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4000" dirty="0" smtClean="0"/>
              <a:t>Aistear</a:t>
            </a:r>
            <a:endParaRPr lang="en-I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sz="2400" dirty="0" smtClean="0"/>
              <a:t>Introduced parents to journey books and linked learning to Aistear</a:t>
            </a:r>
          </a:p>
          <a:p>
            <a:endParaRPr lang="en-IE" sz="2400" dirty="0" smtClean="0"/>
          </a:p>
          <a:p>
            <a:r>
              <a:rPr lang="en-IE" sz="2400" dirty="0" smtClean="0"/>
              <a:t>Weekend suggestions board with links to Aistear</a:t>
            </a:r>
          </a:p>
          <a:p>
            <a:endParaRPr lang="en-IE" sz="2400" dirty="0" smtClean="0"/>
          </a:p>
          <a:p>
            <a:r>
              <a:rPr lang="en-IE" sz="2400" dirty="0" smtClean="0"/>
              <a:t>Parents survey currently being analysed as part of ongoing action research</a:t>
            </a:r>
          </a:p>
          <a:p>
            <a:endParaRPr lang="en-IE" sz="2400" dirty="0" smtClean="0"/>
          </a:p>
          <a:p>
            <a:r>
              <a:rPr lang="en-IE" sz="2400" dirty="0" smtClean="0"/>
              <a:t>Staff training in documentation and assessment 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132136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Resources for Parents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2400" dirty="0" smtClean="0"/>
              <a:t>Parents Plus and Parents Together – Accreditation</a:t>
            </a:r>
          </a:p>
          <a:p>
            <a:endParaRPr lang="en-IE" sz="2400" dirty="0" smtClean="0"/>
          </a:p>
          <a:p>
            <a:r>
              <a:rPr lang="en-IE" sz="2400" dirty="0" smtClean="0"/>
              <a:t>Parents Support Group – Weekly meeting</a:t>
            </a:r>
          </a:p>
          <a:p>
            <a:endParaRPr lang="en-IE" sz="2400" dirty="0" smtClean="0"/>
          </a:p>
          <a:p>
            <a:r>
              <a:rPr lang="en-IE" sz="2400" dirty="0" smtClean="0"/>
              <a:t>Parent and Toddler Groups</a:t>
            </a:r>
          </a:p>
          <a:p>
            <a:endParaRPr lang="en-IE" sz="2400" dirty="0" smtClean="0"/>
          </a:p>
          <a:p>
            <a:r>
              <a:rPr lang="en-IE" sz="2400" dirty="0" smtClean="0"/>
              <a:t>Co-operative Ethos – 2 hours per term from Sept 2015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155250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Challenges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The Weather!</a:t>
            </a:r>
          </a:p>
          <a:p>
            <a:endParaRPr lang="en-IE" sz="2400" dirty="0" smtClean="0"/>
          </a:p>
          <a:p>
            <a:r>
              <a:rPr lang="en-IE" sz="2400" dirty="0"/>
              <a:t>Some parents </a:t>
            </a:r>
            <a:r>
              <a:rPr lang="en-IE" sz="2400" dirty="0" smtClean="0"/>
              <a:t>may always remain </a:t>
            </a:r>
            <a:r>
              <a:rPr lang="en-IE" sz="2400" dirty="0"/>
              <a:t>hard to reach</a:t>
            </a:r>
          </a:p>
          <a:p>
            <a:endParaRPr lang="en-IE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27049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Parents Plus Graduates!</a:t>
            </a:r>
            <a:endParaRPr lang="en-IE" dirty="0"/>
          </a:p>
        </p:txBody>
      </p:sp>
      <p:pic>
        <p:nvPicPr>
          <p:cNvPr id="4" name="Content Placeholder 3" descr="C:\Users\George\Downloads\photo (2)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524001"/>
            <a:ext cx="8276166" cy="47339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51146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212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Nabco Childcare and Community Services </vt:lpstr>
      <vt:lpstr>NABCO Child and Community Services</vt:lpstr>
      <vt:lpstr>Parents as Partners  </vt:lpstr>
      <vt:lpstr>Marte Meo From our own strengths</vt:lpstr>
      <vt:lpstr>Aistear</vt:lpstr>
      <vt:lpstr>Resources for Parents </vt:lpstr>
      <vt:lpstr>Challenges</vt:lpstr>
      <vt:lpstr>Parents Plus Graduates!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Nabco Childcare and Community Services</dc:title>
  <dc:creator>Catherine O'Brien</dc:creator>
  <cp:lastModifiedBy>George</cp:lastModifiedBy>
  <cp:revision>6</cp:revision>
  <dcterms:created xsi:type="dcterms:W3CDTF">2015-06-16T14:31:33Z</dcterms:created>
  <dcterms:modified xsi:type="dcterms:W3CDTF">2015-06-16T15:44:04Z</dcterms:modified>
</cp:coreProperties>
</file>