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798"/>
    <a:srgbClr val="A91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3665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449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0618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342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4985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907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347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810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47198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3094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57667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17480-6F83-4CA1-9EDE-CD4B95F4353A}" type="datetimeFigureOut">
              <a:rPr lang="en-IE" smtClean="0"/>
              <a:t>16/06/2015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2454F-646A-448A-8A0E-5B7B3A6E4D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463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  <a:solidFill>
            <a:srgbClr val="A9179F"/>
          </a:solidFill>
        </p:spPr>
        <p:txBody>
          <a:bodyPr/>
          <a:lstStyle/>
          <a:p>
            <a:r>
              <a:rPr lang="en-IE" b="1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Benefits and Challenges of Interagency Collaboration</a:t>
            </a:r>
            <a:endParaRPr lang="en-IE" b="1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3284984"/>
            <a:ext cx="8424936" cy="2952328"/>
          </a:xfrm>
        </p:spPr>
        <p:txBody>
          <a:bodyPr>
            <a:normAutofit/>
          </a:bodyPr>
          <a:lstStyle/>
          <a:p>
            <a:pPr algn="l"/>
            <a: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  <a:t>Dun Laoghaire </a:t>
            </a:r>
            <a:r>
              <a:rPr lang="en-IE" sz="2800" b="1" dirty="0" err="1" smtClean="0">
                <a:solidFill>
                  <a:schemeClr val="accent5">
                    <a:lumMod val="75000"/>
                  </a:schemeClr>
                </a:solidFill>
              </a:rPr>
              <a:t>Rathdown</a:t>
            </a:r>
            <a: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  <a:t> Parenting Support Initiative</a:t>
            </a:r>
          </a:p>
          <a:p>
            <a: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  <a:t>Lorraine Stewart,  Southside Partnership </a:t>
            </a:r>
            <a:b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  <a:t>&amp; </a:t>
            </a:r>
          </a:p>
          <a:p>
            <a:r>
              <a:rPr lang="en-IE" sz="2800" b="1" dirty="0" smtClean="0">
                <a:solidFill>
                  <a:schemeClr val="accent5">
                    <a:lumMod val="75000"/>
                  </a:schemeClr>
                </a:solidFill>
              </a:rPr>
              <a:t>Mary Daly,  </a:t>
            </a:r>
            <a:r>
              <a:rPr lang="en-IE" sz="2800" b="1" dirty="0" err="1" smtClean="0">
                <a:solidFill>
                  <a:schemeClr val="accent5">
                    <a:lumMod val="75000"/>
                  </a:schemeClr>
                </a:solidFill>
              </a:rPr>
              <a:t>Barnardos</a:t>
            </a:r>
            <a:endParaRPr lang="en-IE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/>
            <a:endParaRPr lang="en-IE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43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  <a:ln>
            <a:solidFill>
              <a:srgbClr val="4BC798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en-IE" dirty="0" smtClean="0">
                <a:solidFill>
                  <a:srgbClr val="A9179F"/>
                </a:solidFill>
              </a:rPr>
              <a:t>“Never doubt that a small group of thoughtful, committed people can change the world. Indeed, it is the only thing that ever has.”</a:t>
            </a:r>
            <a:br>
              <a:rPr lang="en-IE" dirty="0" smtClean="0">
                <a:solidFill>
                  <a:srgbClr val="A9179F"/>
                </a:solidFill>
              </a:rPr>
            </a:br>
            <a:r>
              <a:rPr lang="en-IE" dirty="0" smtClean="0">
                <a:solidFill>
                  <a:srgbClr val="A9179F"/>
                </a:solidFill>
              </a:rPr>
              <a:t/>
            </a:r>
            <a:br>
              <a:rPr lang="en-IE" dirty="0" smtClean="0">
                <a:solidFill>
                  <a:srgbClr val="A9179F"/>
                </a:solidFill>
              </a:rPr>
            </a:br>
            <a:r>
              <a:rPr lang="en-IE" i="1" dirty="0" smtClean="0">
                <a:solidFill>
                  <a:srgbClr val="A9179F"/>
                </a:solidFill>
              </a:rPr>
              <a:t>Margaret Mead</a:t>
            </a:r>
            <a:endParaRPr lang="en-IE" i="1" dirty="0">
              <a:solidFill>
                <a:srgbClr val="A917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5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r>
              <a:rPr lang="en-IE" dirty="0"/>
              <a:t/>
            </a:r>
            <a:br>
              <a:rPr lang="en-IE" dirty="0"/>
            </a:br>
            <a:endParaRPr lang="en-I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8" y="747713"/>
            <a:ext cx="7094537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4029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40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Benefits and Challenges of Interagency Collaboration</vt:lpstr>
      <vt:lpstr>“Never doubt that a small group of thoughtful, committed people can change the world. Indeed, it is the only thing that ever has.”  Margaret Mead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and Challenges of Interagency Collaboration</dc:title>
  <dc:creator>Lorraine Stewart</dc:creator>
  <cp:lastModifiedBy>Lorraine Stewart</cp:lastModifiedBy>
  <cp:revision>5</cp:revision>
  <dcterms:created xsi:type="dcterms:W3CDTF">2015-06-16T14:08:54Z</dcterms:created>
  <dcterms:modified xsi:type="dcterms:W3CDTF">2015-06-16T14:47:20Z</dcterms:modified>
</cp:coreProperties>
</file>